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3" r:id="rId12"/>
    <p:sldId id="268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27584" y="4077072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tr-TR" sz="6000" dirty="0" smtClean="0"/>
              <a:t>KARDEŞ KISKANÇLIĞI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051720" y="6021288"/>
            <a:ext cx="6400800" cy="481608"/>
          </a:xfrm>
        </p:spPr>
        <p:txBody>
          <a:bodyPr>
            <a:normAutofit/>
          </a:bodyPr>
          <a:lstStyle/>
          <a:p>
            <a:r>
              <a:rPr lang="tr-TR" sz="2000" dirty="0" smtClean="0"/>
              <a:t>AYTEN-ORHAN BALKAN ANAOKULU </a:t>
            </a:r>
            <a:r>
              <a:rPr lang="tr-TR" sz="2000" dirty="0" smtClean="0"/>
              <a:t>MÜDÜRLÜĞÜ SUNAR…</a:t>
            </a:r>
            <a:endParaRPr lang="tr-TR" sz="2000" dirty="0"/>
          </a:p>
        </p:txBody>
      </p:sp>
      <p:pic>
        <p:nvPicPr>
          <p:cNvPr id="4" name="3 Resim" descr="29153238_Screenshot_20190429-1129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548680"/>
            <a:ext cx="4032448" cy="28227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76672"/>
            <a:ext cx="5770984" cy="5544616"/>
          </a:xfrm>
        </p:spPr>
        <p:txBody>
          <a:bodyPr>
            <a:normAutofit/>
          </a:bodyPr>
          <a:lstStyle/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‘Ne kadar yaramaz sürekli beni yoruyor aslında ben seni daha çok seviyorum’ gibi cümleler çocuk tarafından inandırıcı bulunmayıp kendisinin kandırılacağı inancı oluşabilir. 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‘Bebek’ demek yerine adını söylemek çocuğun canlı bir varlık olduğunu hatırlatır. Ayrıca bebeğe benim değil bizim diye hitap etmek , çocuğun kabulünü kolaylaştırır. </a:t>
            </a:r>
          </a:p>
          <a:p>
            <a:endParaRPr lang="tr-TR" dirty="0"/>
          </a:p>
        </p:txBody>
      </p:sp>
      <p:pic>
        <p:nvPicPr>
          <p:cNvPr id="4" name="Picture 2" descr="C:\Users\ASUS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157192"/>
            <a:ext cx="3578829" cy="1340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Büyük çocuk bebek gibi davranıyorsa bu onun anne babasının sevgisini kaybetmeye yönelik kaygılı olduğuna işaret olabilir. Bu durumda ‘ sen bebek misin’ demek yerine onunla ilgilenmek en doğru tutumdur. 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‘Çocuğu elleme rahat bırak öpüp durma ‘ gibi uyarılardan uzak durulmalıdır. 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Çocuk eğer kardeşinin canını yaktıysa sinirlenip aşırı tepki vermeden uyarılmalıdır. Yoksa sizi sinirlendirmek için davranışı tekrarlayabilir. Çocuk mesajı alsa da iki kardeşi yalnız bırakmamak gerekir. Çünkü 5 yaşına gelene kadar bir canlıya zarar verip vermediklerini anlayamazlar.  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Picture 2" descr="C:\Users\ASUS\Desktop\ccx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04664"/>
            <a:ext cx="28575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Kardeşini sevmek istediğinde onu nasıl tutacağı ve onunla nasıl etkileşim kuracağı konusunda yardımcı olunmalıdır.</a:t>
            </a:r>
          </a:p>
          <a:p>
            <a:pPr>
              <a:defRPr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Oynamadığı oyuncakları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veya olmayan giysileri kardeşine verilecekse bunu onunla belirlemek gerekir. Vermek istemediği şeyler zorlanmamalıdır.</a:t>
            </a:r>
          </a:p>
          <a:p>
            <a:pPr>
              <a:defRPr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Bebeğe isim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seçme,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oyuncak giysi seçimi gibi bebeği ilgilendiren konularda çocuktan yardım istenebilir. </a:t>
            </a:r>
          </a:p>
          <a:p>
            <a:pPr>
              <a:defRPr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Kıskanmasın diye aşırı esnek davranışlardan uzak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durulmalıdır.Önceden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yalnız yatan bir çocuğun anne baba ile yatmasına izin verilmesi gibi. Bu davranışlar daha farklı problemlere yol açabilir. </a:t>
            </a:r>
          </a:p>
          <a:p>
            <a:endParaRPr lang="tr-TR" dirty="0"/>
          </a:p>
        </p:txBody>
      </p:sp>
      <p:pic>
        <p:nvPicPr>
          <p:cNvPr id="4" name="Picture 2" descr="C:\Users\ASUS\Desktop\fgdf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60648"/>
            <a:ext cx="33123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352839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600" dirty="0" smtClean="0">
                <a:latin typeface="Arial" pitchFamily="34" charset="0"/>
                <a:cs typeface="Arial" pitchFamily="34" charset="0"/>
              </a:rPr>
              <a:t>Çocuğa kendisinin de bir zamanlar bebek olduğu aynı bakım ve özenin kendisine de gösterildiği anlatılabilir. Eski giysileri , küçüklük fotoğrafları gösterilerek sevimli halleri hakkında konuşulabilir.</a:t>
            </a:r>
          </a:p>
          <a:p>
            <a:pPr>
              <a:defRPr/>
            </a:pPr>
            <a:r>
              <a:rPr lang="tr-TR" sz="2600" dirty="0" smtClean="0">
                <a:latin typeface="Arial" pitchFamily="34" charset="0"/>
                <a:cs typeface="Arial" pitchFamily="34" charset="0"/>
              </a:rPr>
              <a:t>4-5 yaşında sırf evden uzaklaştırmak için ana okuluna göndermek kıskançlığı körükleyeceği gibi okul korkusu da geliştirebilir. İçe kapanık saldırgan davranışlar gösterebilir. 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Picture 2" descr="C:\Users\ASUS\Desktop\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789039"/>
            <a:ext cx="4536504" cy="2563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460851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DAHA BÜYÜK YAŞLARDA</a:t>
            </a:r>
          </a:p>
          <a:p>
            <a:pPr>
              <a:defRPr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Ailenin bütün olduğu duygusu verilmelidir. Piknik alışveriş film izleme gibi etkinliklere yer verilmelidir. </a:t>
            </a:r>
          </a:p>
          <a:p>
            <a:pPr>
              <a:defRPr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Kardeşler arasında karşılaştırmadan kaçınılmalıdır. </a:t>
            </a:r>
          </a:p>
          <a:p>
            <a:pPr>
              <a:defRPr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Kardeş kavgalarında hakem rolü üstlenilmemelidir. Bu durumda çocuklardan biri hep diğerinin tarafının tutulduğunu düşünür.</a:t>
            </a:r>
          </a:p>
          <a:p>
            <a:pPr>
              <a:defRPr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Kavgayı kim başlattı sorusundan kaçınılmalıdır. Bu durumda çocuklar birbirini suçlamaya başlayacaktır. </a:t>
            </a:r>
          </a:p>
          <a:p>
            <a:pPr>
              <a:defRPr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Kardeşler arasında kıskançlık hissedildiğinde onları yakınlaştıracak ortamlar hazırlanmalıdır. 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5" name="Picture 3" descr="C:\Users\ASUS\Desktop\a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5013176"/>
            <a:ext cx="365661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220072" y="5301208"/>
            <a:ext cx="3024336" cy="896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Teşekkürler…</a:t>
            </a:r>
            <a:endParaRPr lang="tr-TR" dirty="0"/>
          </a:p>
        </p:txBody>
      </p:sp>
      <p:pic>
        <p:nvPicPr>
          <p:cNvPr id="4" name="Picture 2" descr="C:\Users\ASUS\Desktop\ccvv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772816"/>
            <a:ext cx="423483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KISKANÇLIK NEDİR?</a:t>
            </a:r>
            <a:endParaRPr lang="tr-TR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tr-T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Sevilen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birinin başkası ile paylaşılmasına katlanamamaktır.</a:t>
            </a:r>
          </a:p>
          <a:p>
            <a:pPr algn="just">
              <a:buNone/>
              <a:defRPr/>
            </a:pP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     Doğal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ve insani bir duygudur. Ama önemli olan ne boyutta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yaşandığıdır.</a:t>
            </a:r>
          </a:p>
          <a:p>
            <a:pPr algn="just">
              <a:buNone/>
              <a:defRPr/>
            </a:pP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    Bu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duygu ile ilk tanışma 2 yaş civarıdır.</a:t>
            </a:r>
          </a:p>
          <a:p>
            <a:pPr>
              <a:buNone/>
              <a:defRPr/>
            </a:pP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     Kıskanan çocuk,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herkesin kendisinden daha iyi olduğunu ve kendisinin daha az sevildiğini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düşünür.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ASUS\Desktop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556792"/>
            <a:ext cx="2907407" cy="193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KARDEŞ KISKANÇLIĞININ </a:t>
            </a:r>
            <a:r>
              <a:rPr lang="tr-T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NEDENLERİ NELERDİR?</a:t>
            </a:r>
            <a:endParaRPr lang="tr-TR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6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tr-TR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O </a:t>
            </a:r>
            <a:r>
              <a:rPr lang="tr-TR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ana kadar üzerinde olan ilgi ve dikkatin kardeşine yöneltilmesinden doğan rahatsızlık en temel nedenidir. Ona ayrılan zaman artık azalmıştır.</a:t>
            </a:r>
          </a:p>
          <a:p>
            <a:pPr>
              <a:buNone/>
            </a:pPr>
            <a:r>
              <a:rPr lang="tr-TR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Bebeğe </a:t>
            </a:r>
            <a:r>
              <a:rPr lang="tr-TR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karşı gibi görünen ama aslında anne babaya olan kızgınlık , kırgınlık gibi duyguların gelişmesine neden olur. </a:t>
            </a:r>
          </a:p>
          <a:p>
            <a:pPr>
              <a:buNone/>
            </a:pPr>
            <a:r>
              <a:rPr lang="tr-TR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Çocuk </a:t>
            </a:r>
            <a:r>
              <a:rPr lang="tr-TR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kendini </a:t>
            </a:r>
            <a:r>
              <a:rPr lang="tr-TR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terk edilmiş </a:t>
            </a:r>
            <a:r>
              <a:rPr lang="tr-TR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güvensiz ve desteksiz hissetmeye başlar.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Picture 2" descr="C:\Users\ASUS\Desktop\dfsd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00808"/>
            <a:ext cx="36449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Yaş </a:t>
            </a:r>
            <a:r>
              <a:rPr lang="tr-TR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farkı az olan kardeşlerde , yaş farkı fazla olanlara göre kıskançlığın görülme sıklığı daha fazladır.</a:t>
            </a:r>
          </a:p>
          <a:p>
            <a:pPr>
              <a:buNone/>
            </a:pPr>
            <a:r>
              <a:rPr lang="tr-TR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Ailelerin </a:t>
            </a:r>
            <a:r>
              <a:rPr lang="tr-TR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cinsiyet tercihi varsa ve bunu yansıtıyorsa cinsiyete göre kıskançlık kaçınılmaz hale gelir. </a:t>
            </a:r>
          </a:p>
          <a:p>
            <a:pPr>
              <a:buNone/>
            </a:pPr>
            <a:r>
              <a:rPr lang="tr-TR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Aile </a:t>
            </a:r>
            <a:r>
              <a:rPr lang="tr-TR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dışındaki kişilerin tutumları da önemlidir. Kız kardeşe neden saçlarının ablası gibi kıvırcık olmadığını sormak veya boyu seni geçecek gibi olumsuz yaklaşımlar kıskançlığı pekiştirir. Çocukların birbiri ile rekabete girmelerine neden olur.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KARDEŞ KISKANÇLIĞININ </a:t>
            </a:r>
            <a:r>
              <a:rPr lang="tr-TR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BELİRTİLERİ NELERDİR?</a:t>
            </a:r>
            <a:endParaRPr lang="tr-TR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Artık eskisi kadar sevilmeyeceği korkusu anne hamileyken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başlayabilir.Annenin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yorgun ve gelecek kardeşinin hazırlıkları ile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uğraşması,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çocuğun huysuzlaşıp anneden ayrılmak istememesine yol açabilir.</a:t>
            </a:r>
          </a:p>
          <a:p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İçe kapanma, aileden uzaklaşma ve yemek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yememe yaşanabilir.</a:t>
            </a:r>
            <a:endParaRPr lang="tr-TR" sz="2400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Sık sık kendilerini sevip sevmediklerini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sorarlar.</a:t>
            </a:r>
            <a:endParaRPr lang="tr-TR" sz="2400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Korktuklarını,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sık sık tuvalete gitmek istediklerini belirtip ilgiyi çekmek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isterler.</a:t>
            </a:r>
            <a:endParaRPr lang="tr-TR" sz="2400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xx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373216"/>
            <a:ext cx="2378225" cy="122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332657"/>
            <a:ext cx="8229600" cy="3096344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Altını ıslatma , parmak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emme görülebilir.</a:t>
            </a:r>
            <a:endParaRPr lang="tr-TR" sz="24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Aşırı sinirli ve huzursuz bir görünümü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vardır.</a:t>
            </a:r>
            <a:endParaRPr lang="tr-TR" sz="24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Kardeşine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vurma,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oyuncağını kırma ve nefret ettiklerini söyleme gibi davranışlarda bulunabilirler. </a:t>
            </a: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Baş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ağrısı,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mide bulantısı gibi psikosomatik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belirtiler görülür.(Emin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olmak için fiziki müdahale yapılmalıdır.)</a:t>
            </a:r>
          </a:p>
          <a:p>
            <a:endParaRPr lang="tr-TR" dirty="0"/>
          </a:p>
        </p:txBody>
      </p:sp>
      <p:pic>
        <p:nvPicPr>
          <p:cNvPr id="4" name="Picture 2" descr="C:\Users\ASUS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140968"/>
            <a:ext cx="54006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FF33CC"/>
                </a:solidFill>
              </a:rPr>
              <a:t>ÖNERİLER</a:t>
            </a:r>
            <a:endParaRPr lang="tr-TR" dirty="0">
              <a:solidFill>
                <a:srgbClr val="FF33CC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           KARDEŞİN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DOĞUMUNDAN ÖNCE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Aileye yeni bir üyenin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geleceği,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evdeki ortamın her zamankinden daha heyecanlı ve karışık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(sık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sık misafir) olabileceği söylenmelidir.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Annenin yorgun olabileceği bebekle daha fazla zaman geçirmesi gerektiği çünkü küçük bir bebeğin ihtiyaçlarının daha fazla olduğu ama zamanla her şeyin normal düzene oturacağı anlatılmalıdır.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Sakın endişelenme seni de bebek kadar seveceğiz’ gibi iyi niyetli söz , çocuğun anne ve babasının sevgisi için kardeşi ile yarışmasına neden olur.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517851"/>
          </a:xfrm>
        </p:spPr>
        <p:txBody>
          <a:bodyPr/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Doğuma hazırlık aşamasında diğer kardeş sürece dahil edilebilir. 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Çocuk daha küçükken paylaşmayı öğretmek , kardeşi olduğunda fazla bocalamaması sağlanmış olur.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Picture 2" descr="C:\Users\ASUS\Desktop\vvvv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3527425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KARDEŞİN DOĞUMUNDAN SONRA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Anne baba çocuğa ‘kardeşin doğdu ama sana olan sevgimizde bir azalma yok ‘ mesajı sadece sözcüklerle değil davranışlarla da iletilmelidir. Bu da çocuğa zaman ayırarak ve onunla konuşarak olur.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Yeni gelen kardeş ile birlikte önceden yapılan parka gitme , yatmadan önce hikaye okuma gibi etkinlikler devam etmelidir.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Çocuğun huysuzluk öfke gibi değişen davranışları ilgi eksikliğinden kaynaklandığından yeterli ilgiyi göstermek en doğru davranış biçimi olur.  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Eşit zaman ayırmak yerine , her çocuğa kendi gereksinimine göre zaman ayırmak gerekir. Çocuğa , kardeşinin henüz kendi ihtiyaçlarını karşılayamayacak küçük olduğu , bu nedenle de daha çok ilgiye ihtiyaç duyduğu anlatılmalıdır.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819</Words>
  <Application>Microsoft Office PowerPoint</Application>
  <PresentationFormat>Ekran Gösterisi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KARDEŞ KISKANÇLIĞI </vt:lpstr>
      <vt:lpstr>KISKANÇLIK NEDİR?</vt:lpstr>
      <vt:lpstr>KARDEŞ KISKANÇLIĞININ NEDENLERİ NELERDİR?</vt:lpstr>
      <vt:lpstr>Slayt 4</vt:lpstr>
      <vt:lpstr>KARDEŞ KISKANÇLIĞININ BELİRTİLERİ NELERDİR?</vt:lpstr>
      <vt:lpstr>Slayt 6</vt:lpstr>
      <vt:lpstr>ÖNERİLER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KARDEŞ KISKANÇLIĞI </dc:title>
  <dc:creator>SNLPC</dc:creator>
  <cp:lastModifiedBy>SNLPC</cp:lastModifiedBy>
  <cp:revision>6</cp:revision>
  <dcterms:created xsi:type="dcterms:W3CDTF">2020-03-10T12:18:45Z</dcterms:created>
  <dcterms:modified xsi:type="dcterms:W3CDTF">2020-03-10T13:07:34Z</dcterms:modified>
</cp:coreProperties>
</file>